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62D668-DC15-4B3A-AEF8-717F3E64CE89}" type="datetimeFigureOut">
              <a:rPr lang="pt-BR" smtClean="0"/>
              <a:t>29/06/2010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5AF7EC-D0CD-4FD4-ADA1-8DF50BA993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Easy Park</a:t>
            </a:r>
            <a:endParaRPr lang="pt-BR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i="1" dirty="0" err="1" smtClean="0"/>
              <a:t>CIn</a:t>
            </a:r>
            <a:r>
              <a:rPr lang="pt-BR" b="1" dirty="0" err="1" smtClean="0"/>
              <a:t>CO_EC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dirty="0" smtClean="0">
                <a:solidFill>
                  <a:schemeClr val="tx1"/>
                </a:solidFill>
              </a:rPr>
              <a:t>Requisitos </a:t>
            </a:r>
            <a:r>
              <a:rPr lang="pt-BR" sz="3200" dirty="0" smtClean="0">
                <a:solidFill>
                  <a:schemeClr val="tx1"/>
                </a:solidFill>
              </a:rPr>
              <a:t>não funcionais</a:t>
            </a:r>
            <a:endParaRPr lang="pt-BR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Requisitos de Processo </a:t>
            </a:r>
            <a:endParaRPr lang="pt-BR" dirty="0" smtClean="0"/>
          </a:p>
          <a:p>
            <a:pPr lvl="1"/>
            <a:r>
              <a:rPr lang="pt-BR" dirty="0" smtClean="0"/>
              <a:t>Gerenciamento de </a:t>
            </a:r>
            <a:r>
              <a:rPr lang="pt-BR" dirty="0" smtClean="0"/>
              <a:t>versões</a:t>
            </a:r>
          </a:p>
          <a:p>
            <a:pPr lvl="1"/>
            <a:r>
              <a:rPr lang="pt-BR" dirty="0" smtClean="0"/>
              <a:t>Implementação (Java e SQL)</a:t>
            </a:r>
          </a:p>
          <a:p>
            <a:pPr lvl="1"/>
            <a:r>
              <a:rPr lang="pt-BR" dirty="0" smtClean="0"/>
              <a:t>Ferramentas</a:t>
            </a:r>
          </a:p>
          <a:p>
            <a:pPr lvl="1"/>
            <a:r>
              <a:rPr lang="pt-BR" dirty="0" smtClean="0"/>
              <a:t>Entrega</a:t>
            </a:r>
            <a:endParaRPr lang="pt-B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Requisitos não funcionais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Requisitos do Produto </a:t>
            </a:r>
            <a:endParaRPr lang="pt-BR" b="1" dirty="0" smtClean="0"/>
          </a:p>
          <a:p>
            <a:pPr lvl="1"/>
            <a:r>
              <a:rPr lang="pt-BR" b="1" dirty="0" smtClean="0"/>
              <a:t>Usabilidade</a:t>
            </a:r>
          </a:p>
          <a:p>
            <a:pPr lvl="1"/>
            <a:r>
              <a:rPr lang="pt-BR" b="1" dirty="0" smtClean="0"/>
              <a:t>Desempenho</a:t>
            </a:r>
          </a:p>
          <a:p>
            <a:pPr lvl="1"/>
            <a:r>
              <a:rPr lang="pt-BR" b="1" dirty="0" smtClean="0"/>
              <a:t>Segurança</a:t>
            </a:r>
          </a:p>
          <a:p>
            <a:pPr lvl="2"/>
            <a:r>
              <a:rPr lang="pt-BR" dirty="0" smtClean="0"/>
              <a:t>Autorização</a:t>
            </a:r>
          </a:p>
          <a:p>
            <a:pPr lvl="1"/>
            <a:r>
              <a:rPr lang="pt-BR" b="1" dirty="0" err="1" smtClean="0"/>
              <a:t>Manutenabilidade</a:t>
            </a:r>
            <a:endParaRPr lang="pt-BR" b="1" dirty="0" smtClean="0"/>
          </a:p>
          <a:p>
            <a:pPr lvl="2"/>
            <a:r>
              <a:rPr lang="pt-BR" dirty="0" err="1" smtClean="0"/>
              <a:t>Modularização</a:t>
            </a:r>
            <a:endParaRPr lang="pt-BR" b="1" dirty="0" smtClean="0"/>
          </a:p>
          <a:p>
            <a:pPr lvl="1"/>
            <a:r>
              <a:rPr lang="pt-BR" b="1" dirty="0" smtClean="0"/>
              <a:t>Documentação</a:t>
            </a:r>
          </a:p>
          <a:p>
            <a:pPr lvl="2"/>
            <a:r>
              <a:rPr lang="pt-BR" dirty="0" smtClean="0"/>
              <a:t>Manual </a:t>
            </a:r>
            <a:r>
              <a:rPr lang="pt-BR" dirty="0" smtClean="0"/>
              <a:t>de </a:t>
            </a:r>
            <a:r>
              <a:rPr lang="pt-BR" dirty="0" smtClean="0"/>
              <a:t>instruções</a:t>
            </a:r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</a:rPr>
              <a:t>Objetivos</a:t>
            </a:r>
            <a:endParaRPr lang="pt-BR" sz="4800" dirty="0" smtClean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 </a:t>
            </a:r>
            <a:r>
              <a:rPr lang="pt-BR" dirty="0" smtClean="0"/>
              <a:t>sistema que gerencie um </a:t>
            </a:r>
            <a:r>
              <a:rPr lang="pt-BR" dirty="0" smtClean="0"/>
              <a:t>estacionamento privativo</a:t>
            </a:r>
          </a:p>
          <a:p>
            <a:endParaRPr lang="pt-BR" dirty="0" smtClean="0"/>
          </a:p>
          <a:p>
            <a:r>
              <a:rPr lang="pt-BR" dirty="0" smtClean="0"/>
              <a:t>Suprir </a:t>
            </a:r>
            <a:r>
              <a:rPr lang="pt-BR" dirty="0" smtClean="0"/>
              <a:t>a carência dos estacionamentos em </a:t>
            </a:r>
            <a:r>
              <a:rPr lang="pt-BR" dirty="0" smtClean="0"/>
              <a:t>Recife</a:t>
            </a:r>
          </a:p>
          <a:p>
            <a:endParaRPr lang="pt-BR" dirty="0" smtClean="0"/>
          </a:p>
          <a:p>
            <a:r>
              <a:rPr lang="pt-BR" dirty="0" smtClean="0"/>
              <a:t>Prover </a:t>
            </a:r>
            <a:r>
              <a:rPr lang="pt-BR" dirty="0" smtClean="0"/>
              <a:t>mais segurança e facilidades para o </a:t>
            </a:r>
            <a:r>
              <a:rPr lang="pt-BR" dirty="0" smtClean="0"/>
              <a:t>cliente</a:t>
            </a:r>
          </a:p>
          <a:p>
            <a:endParaRPr lang="pt-BR" dirty="0" smtClean="0"/>
          </a:p>
          <a:p>
            <a:r>
              <a:rPr lang="pt-BR" dirty="0" smtClean="0"/>
              <a:t>Tornar </a:t>
            </a:r>
            <a:r>
              <a:rPr lang="pt-BR" dirty="0" smtClean="0"/>
              <a:t>os antigos clientes </a:t>
            </a:r>
            <a:r>
              <a:rPr lang="pt-BR" dirty="0" smtClean="0"/>
              <a:t>fiéis </a:t>
            </a:r>
            <a:r>
              <a:rPr lang="pt-BR" dirty="0" smtClean="0"/>
              <a:t>e conquistar novos clientes. </a:t>
            </a: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</a:rPr>
              <a:t>Vantagens</a:t>
            </a:r>
            <a:endParaRPr lang="pt-BR" sz="4800" dirty="0" smtClean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Segurança </a:t>
            </a:r>
            <a:r>
              <a:rPr lang="pt-BR" dirty="0" smtClean="0"/>
              <a:t>	</a:t>
            </a:r>
          </a:p>
          <a:p>
            <a:endParaRPr lang="pt-BR" dirty="0" smtClean="0"/>
          </a:p>
          <a:p>
            <a:r>
              <a:rPr lang="pt-BR" dirty="0" smtClean="0"/>
              <a:t>Vagas </a:t>
            </a:r>
            <a:r>
              <a:rPr lang="pt-BR" dirty="0" smtClean="0"/>
              <a:t>pessoais para </a:t>
            </a:r>
            <a:r>
              <a:rPr lang="pt-BR" dirty="0" err="1" smtClean="0"/>
              <a:t>VIPs</a:t>
            </a:r>
            <a:r>
              <a:rPr lang="pt-BR" dirty="0" smtClean="0"/>
              <a:t> </a:t>
            </a:r>
            <a:r>
              <a:rPr lang="pt-BR" dirty="0" smtClean="0"/>
              <a:t> </a:t>
            </a:r>
            <a:r>
              <a:rPr lang="pt-BR" dirty="0" smtClean="0"/>
              <a:t>	</a:t>
            </a:r>
          </a:p>
          <a:p>
            <a:endParaRPr lang="pt-BR" dirty="0" smtClean="0"/>
          </a:p>
          <a:p>
            <a:r>
              <a:rPr lang="pt-BR" dirty="0" smtClean="0"/>
              <a:t>Pagamentos </a:t>
            </a:r>
            <a:r>
              <a:rPr lang="pt-BR" dirty="0" smtClean="0"/>
              <a:t>antecipados com </a:t>
            </a:r>
            <a:r>
              <a:rPr lang="pt-BR" dirty="0" smtClean="0"/>
              <a:t>descontos</a:t>
            </a:r>
            <a:r>
              <a:rPr lang="pt-BR" dirty="0" smtClean="0"/>
              <a:t>	</a:t>
            </a:r>
          </a:p>
          <a:p>
            <a:endParaRPr lang="pt-BR" dirty="0" smtClean="0"/>
          </a:p>
          <a:p>
            <a:r>
              <a:rPr lang="pt-BR" dirty="0" smtClean="0"/>
              <a:t>Comodidade </a:t>
            </a:r>
            <a:r>
              <a:rPr lang="pt-BR" dirty="0" smtClean="0"/>
              <a:t>ao cliente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>
                <a:solidFill>
                  <a:schemeClr val="tx1"/>
                </a:solidFill>
              </a:rPr>
              <a:t>Limites do produto 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Recibo </a:t>
            </a:r>
            <a:r>
              <a:rPr lang="pt-BR" dirty="0" smtClean="0"/>
              <a:t>de pagamento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Vaga reservada para os clientes que não são </a:t>
            </a:r>
            <a:r>
              <a:rPr lang="pt-BR" dirty="0" err="1" smtClean="0"/>
              <a:t>VIPs</a:t>
            </a:r>
            <a:r>
              <a:rPr lang="pt-BR" dirty="0" smtClean="0"/>
              <a:t>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Pagamento de mensalidades via </a:t>
            </a:r>
            <a:r>
              <a:rPr lang="pt-BR" dirty="0" smtClean="0"/>
              <a:t>Web</a:t>
            </a:r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tx1"/>
                </a:solidFill>
              </a:rPr>
              <a:t>Diagrama de contexto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85524"/>
            <a:ext cx="7467600" cy="4302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>
                <a:solidFill>
                  <a:schemeClr val="tx1"/>
                </a:solidFill>
              </a:rPr>
              <a:t>Funções do produto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Easy</a:t>
            </a:r>
            <a:r>
              <a:rPr lang="pt-BR" dirty="0" smtClean="0"/>
              <a:t> Park será um software que irá gerenciar um estacionamento, o qual pode ter clientes rotativos, clientes cadastrados que podem adquirir pacotes especiais à preço com desconto para compra em volume, assim como reconhecer usuários com isenção, como funcionários por exemplo. O programa irá cadastrar clientes, controlar entrada e saída dos mesmos e também monitorar a quantidade de veículos no estacionamento para que não haja falta de vagas 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 err="1" smtClean="0">
                <a:solidFill>
                  <a:schemeClr val="tx1"/>
                </a:solidFill>
              </a:rPr>
              <a:t>Interação</a:t>
            </a:r>
            <a:endParaRPr lang="pt-BR" sz="4300" dirty="0" smtClean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Os usuários que irão interagir com o sistema podem ser divididos em três classes básicas: </a:t>
            </a:r>
            <a:endParaRPr lang="pt-BR" dirty="0" smtClean="0"/>
          </a:p>
          <a:p>
            <a:pPr lvl="1"/>
            <a:r>
              <a:rPr lang="pt-BR" dirty="0" smtClean="0"/>
              <a:t>Clientes</a:t>
            </a:r>
          </a:p>
          <a:p>
            <a:pPr lvl="1"/>
            <a:r>
              <a:rPr lang="pt-BR" dirty="0" smtClean="0"/>
              <a:t>Operadores</a:t>
            </a:r>
          </a:p>
          <a:p>
            <a:pPr lvl="1"/>
            <a:r>
              <a:rPr lang="pt-BR" dirty="0" smtClean="0"/>
              <a:t>Gerentes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00287"/>
            <a:ext cx="7848872" cy="61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4300" dirty="0" smtClean="0">
                <a:solidFill>
                  <a:schemeClr val="tx1"/>
                </a:solidFill>
              </a:rPr>
              <a:t>Requisitos funcionais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3657600" cy="4547592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Liberar </a:t>
            </a:r>
            <a:r>
              <a:rPr lang="pt-BR" dirty="0" smtClean="0"/>
              <a:t>Saída </a:t>
            </a:r>
            <a:r>
              <a:rPr lang="pt-BR" dirty="0" smtClean="0"/>
              <a:t>	</a:t>
            </a:r>
          </a:p>
          <a:p>
            <a:r>
              <a:rPr lang="pt-BR" dirty="0" smtClean="0"/>
              <a:t>Debitar Crédito 	</a:t>
            </a:r>
          </a:p>
          <a:p>
            <a:r>
              <a:rPr lang="pt-BR" dirty="0" smtClean="0"/>
              <a:t>Verificar Ticket 	</a:t>
            </a:r>
          </a:p>
          <a:p>
            <a:r>
              <a:rPr lang="pt-BR" dirty="0" smtClean="0"/>
              <a:t>Autenticar </a:t>
            </a:r>
            <a:r>
              <a:rPr lang="pt-BR" dirty="0" smtClean="0"/>
              <a:t>Senha</a:t>
            </a:r>
            <a:endParaRPr lang="pt-BR" dirty="0" smtClean="0"/>
          </a:p>
          <a:p>
            <a:r>
              <a:rPr lang="pt-BR" dirty="0" smtClean="0"/>
              <a:t>Autenticar </a:t>
            </a:r>
            <a:r>
              <a:rPr lang="pt-BR" dirty="0" smtClean="0"/>
              <a:t>Credencial</a:t>
            </a:r>
            <a:endParaRPr lang="pt-BR" dirty="0" smtClean="0"/>
          </a:p>
          <a:p>
            <a:r>
              <a:rPr lang="pt-BR" dirty="0" smtClean="0"/>
              <a:t>Verificar </a:t>
            </a:r>
            <a:r>
              <a:rPr lang="pt-BR" dirty="0" smtClean="0"/>
              <a:t>Adimplência</a:t>
            </a:r>
            <a:endParaRPr lang="pt-BR" dirty="0" smtClean="0"/>
          </a:p>
          <a:p>
            <a:r>
              <a:rPr lang="pt-BR" dirty="0" smtClean="0"/>
              <a:t>Receber Ticket </a:t>
            </a:r>
            <a:endParaRPr lang="pt-BR" dirty="0" smtClean="0"/>
          </a:p>
          <a:p>
            <a:r>
              <a:rPr lang="pt-BR" dirty="0" smtClean="0"/>
              <a:t>Pagamento Ticket 	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371975" y="1700808"/>
            <a:ext cx="3657600" cy="4547592"/>
          </a:xfrm>
        </p:spPr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 smtClean="0"/>
              <a:t>Pagamento </a:t>
            </a:r>
            <a:r>
              <a:rPr lang="pt-BR" dirty="0" smtClean="0"/>
              <a:t>Mensalidade VIP 	</a:t>
            </a:r>
          </a:p>
          <a:p>
            <a:r>
              <a:rPr lang="pt-BR" dirty="0" smtClean="0"/>
              <a:t>Recarregar </a:t>
            </a:r>
            <a:r>
              <a:rPr lang="pt-BR" dirty="0" smtClean="0"/>
              <a:t>Credencial</a:t>
            </a:r>
            <a:endParaRPr lang="pt-BR" dirty="0" smtClean="0"/>
          </a:p>
          <a:p>
            <a:r>
              <a:rPr lang="pt-BR" dirty="0" smtClean="0"/>
              <a:t>Cadastrar Usuário (Sócio, Sócio VIP) 	</a:t>
            </a:r>
          </a:p>
          <a:p>
            <a:r>
              <a:rPr lang="pt-BR" dirty="0" smtClean="0"/>
              <a:t>Cadastrar </a:t>
            </a:r>
            <a:r>
              <a:rPr lang="pt-BR" dirty="0" smtClean="0"/>
              <a:t>Funcionário</a:t>
            </a:r>
            <a:endParaRPr lang="pt-BR" dirty="0" smtClean="0"/>
          </a:p>
          <a:p>
            <a:r>
              <a:rPr lang="pt-BR" dirty="0" smtClean="0"/>
              <a:t>Remover Usuário 	</a:t>
            </a:r>
          </a:p>
          <a:p>
            <a:r>
              <a:rPr lang="pt-BR" dirty="0" smtClean="0"/>
              <a:t>Alterar Usuário 	</a:t>
            </a:r>
          </a:p>
          <a:p>
            <a:r>
              <a:rPr lang="pt-BR" dirty="0" smtClean="0"/>
              <a:t>Efetuar </a:t>
            </a:r>
            <a:r>
              <a:rPr lang="pt-BR" dirty="0" err="1" smtClean="0"/>
              <a:t>Login</a:t>
            </a:r>
            <a:endParaRPr lang="pt-B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248</TotalTime>
  <Words>191</Words>
  <Application>Microsoft Office PowerPoint</Application>
  <PresentationFormat>Apresentação na tela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Balcão Envidraçado</vt:lpstr>
      <vt:lpstr>Easy Park</vt:lpstr>
      <vt:lpstr>Objetivos</vt:lpstr>
      <vt:lpstr>Vantagens</vt:lpstr>
      <vt:lpstr> Limites do produto </vt:lpstr>
      <vt:lpstr>Diagrama de contexto </vt:lpstr>
      <vt:lpstr> Funções do produto </vt:lpstr>
      <vt:lpstr>Interação</vt:lpstr>
      <vt:lpstr>Slide 8</vt:lpstr>
      <vt:lpstr> Requisitos funcionais </vt:lpstr>
      <vt:lpstr>Requisitos não funcionais</vt:lpstr>
      <vt:lpstr>Requisitos não funcionais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Park</dc:title>
  <dc:creator>Bruno Harada</dc:creator>
  <cp:lastModifiedBy>Bruno Harada</cp:lastModifiedBy>
  <cp:revision>1</cp:revision>
  <dcterms:created xsi:type="dcterms:W3CDTF">2010-06-29T11:19:53Z</dcterms:created>
  <dcterms:modified xsi:type="dcterms:W3CDTF">2010-06-29T15:28:52Z</dcterms:modified>
</cp:coreProperties>
</file>